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17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D5D33-F2CA-42FE-B27C-E8F32DB007EA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61F5D2-74A7-446B-B1E3-BD58A372C5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D5D33-F2CA-42FE-B27C-E8F32DB007EA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1F5D2-74A7-446B-B1E3-BD58A372C5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D5D33-F2CA-42FE-B27C-E8F32DB007EA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1F5D2-74A7-446B-B1E3-BD58A372C5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D5D33-F2CA-42FE-B27C-E8F32DB007EA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61F5D2-74A7-446B-B1E3-BD58A372C5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D5D33-F2CA-42FE-B27C-E8F32DB007EA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1F5D2-74A7-446B-B1E3-BD58A372C5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D5D33-F2CA-42FE-B27C-E8F32DB007EA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1F5D2-74A7-446B-B1E3-BD58A372C5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D5D33-F2CA-42FE-B27C-E8F32DB007EA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61F5D2-74A7-446B-B1E3-BD58A372C5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D5D33-F2CA-42FE-B27C-E8F32DB007EA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1F5D2-74A7-446B-B1E3-BD58A372C5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D5D33-F2CA-42FE-B27C-E8F32DB007EA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1F5D2-74A7-446B-B1E3-BD58A372C5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D5D33-F2CA-42FE-B27C-E8F32DB007EA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1F5D2-74A7-446B-B1E3-BD58A372C5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D5D33-F2CA-42FE-B27C-E8F32DB007EA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1F5D2-74A7-446B-B1E3-BD58A372C5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0FD5D33-F2CA-42FE-B27C-E8F32DB007EA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61F5D2-74A7-446B-B1E3-BD58A372C5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15212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b="1" dirty="0" smtClean="0">
                <a:solidFill>
                  <a:srgbClr val="000000"/>
                </a:solidFill>
                <a:latin typeface="Times New Roman" pitchFamily="18"/>
              </a:rPr>
              <a:t>Муниципальное бюджетное дошкольное образовательное</a:t>
            </a:r>
            <a:r>
              <a:rPr lang="ru-RU" sz="1600" dirty="0" smtClean="0">
                <a:solidFill>
                  <a:srgbClr val="FFFFFF"/>
                </a:solidFill>
                <a:latin typeface="Times New Roman" pitchFamily="18"/>
              </a:rPr>
              <a:t/>
            </a:r>
            <a:br>
              <a:rPr lang="ru-RU" sz="1600" dirty="0" smtClean="0">
                <a:solidFill>
                  <a:srgbClr val="FFFFFF"/>
                </a:solidFill>
                <a:latin typeface="Times New Roman" pitchFamily="18"/>
              </a:rPr>
            </a:br>
            <a:r>
              <a:rPr lang="ru-RU" sz="1600" b="1" dirty="0" smtClean="0">
                <a:solidFill>
                  <a:srgbClr val="000000"/>
                </a:solidFill>
                <a:latin typeface="Times New Roman" pitchFamily="18"/>
              </a:rPr>
              <a:t>учреждение детский сад </a:t>
            </a:r>
            <a:r>
              <a:rPr lang="ru-RU" sz="1600" b="1" dirty="0" err="1" smtClean="0">
                <a:solidFill>
                  <a:srgbClr val="000000"/>
                </a:solidFill>
                <a:latin typeface="Times New Roman" pitchFamily="18"/>
              </a:rPr>
              <a:t>общеразвивающего</a:t>
            </a:r>
            <a:r>
              <a:rPr lang="ru-RU" sz="1600" b="1" dirty="0" smtClean="0">
                <a:solidFill>
                  <a:srgbClr val="000000"/>
                </a:solidFill>
                <a:latin typeface="Times New Roman" pitchFamily="18"/>
              </a:rPr>
              <a:t> вида № 7 «</a:t>
            </a:r>
            <a:r>
              <a:rPr lang="ru-RU" sz="1600" b="1" dirty="0" err="1" smtClean="0">
                <a:solidFill>
                  <a:srgbClr val="000000"/>
                </a:solidFill>
                <a:latin typeface="Times New Roman" pitchFamily="18"/>
              </a:rPr>
              <a:t>Ивушка</a:t>
            </a:r>
            <a:r>
              <a:rPr lang="ru-RU" sz="1600" b="1" dirty="0" smtClean="0">
                <a:solidFill>
                  <a:srgbClr val="000000"/>
                </a:solidFill>
                <a:latin typeface="Times New Roman" pitchFamily="18"/>
              </a:rPr>
              <a:t>»</a:t>
            </a:r>
            <a:r>
              <a:rPr lang="ru-RU" sz="1600" dirty="0" smtClean="0">
                <a:solidFill>
                  <a:srgbClr val="FFFFFF"/>
                </a:solidFill>
                <a:latin typeface="Times New Roman" pitchFamily="18"/>
              </a:rPr>
              <a:t/>
            </a:r>
            <a:br>
              <a:rPr lang="ru-RU" sz="1600" dirty="0" smtClean="0">
                <a:solidFill>
                  <a:srgbClr val="FFFFFF"/>
                </a:solidFill>
                <a:latin typeface="Times New Roman" pitchFamily="18"/>
              </a:rPr>
            </a:br>
            <a:r>
              <a:rPr lang="ru-RU" sz="1600" b="1" dirty="0" smtClean="0">
                <a:solidFill>
                  <a:srgbClr val="000000"/>
                </a:solidFill>
                <a:latin typeface="Times New Roman" pitchFamily="18"/>
              </a:rPr>
              <a:t> города Белореченска  муниципального образования </a:t>
            </a:r>
            <a:r>
              <a:rPr lang="ru-RU" sz="1600" dirty="0" smtClean="0">
                <a:solidFill>
                  <a:srgbClr val="FFFFFF"/>
                </a:solidFill>
                <a:latin typeface="Times New Roman" pitchFamily="18"/>
              </a:rPr>
              <a:t/>
            </a:r>
            <a:br>
              <a:rPr lang="ru-RU" sz="1600" dirty="0" smtClean="0">
                <a:solidFill>
                  <a:srgbClr val="FFFFFF"/>
                </a:solidFill>
                <a:latin typeface="Times New Roman" pitchFamily="18"/>
              </a:rPr>
            </a:br>
            <a:r>
              <a:rPr lang="ru-RU" sz="1600" b="1" dirty="0" err="1" smtClean="0">
                <a:solidFill>
                  <a:srgbClr val="000000"/>
                </a:solidFill>
                <a:latin typeface="Times New Roman" pitchFamily="18"/>
              </a:rPr>
              <a:t>Белореченский</a:t>
            </a:r>
            <a:r>
              <a:rPr lang="ru-RU" sz="1600" b="1" dirty="0" smtClean="0">
                <a:solidFill>
                  <a:srgbClr val="000000"/>
                </a:solidFill>
                <a:latin typeface="Times New Roman" pitchFamily="18"/>
              </a:rPr>
              <a:t> район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/>
              </a:rPr>
              <a:t> </a:t>
            </a: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5229200"/>
            <a:ext cx="4176464" cy="1368152"/>
          </a:xfrm>
        </p:spPr>
        <p:txBody>
          <a:bodyPr>
            <a:normAutofit fontScale="92500" lnSpcReduction="10000"/>
          </a:bodyPr>
          <a:lstStyle/>
          <a:p>
            <a:pPr lvl="0" algn="l">
              <a:spcBef>
                <a:spcPts val="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dirty="0">
                <a:solidFill>
                  <a:srgbClr val="000000"/>
                </a:solidFill>
                <a:latin typeface="Times New Roman" pitchFamily="18"/>
              </a:rPr>
              <a:t>Подготовила  воспитатель</a:t>
            </a:r>
            <a:endParaRPr lang="ru-RU" sz="6000" dirty="0">
              <a:solidFill>
                <a:srgbClr val="FFFFFF"/>
              </a:solidFill>
              <a:latin typeface="Times New Roman" pitchFamily="18"/>
            </a:endParaRPr>
          </a:p>
          <a:p>
            <a:pPr lvl="0" algn="l">
              <a:spcBef>
                <a:spcPts val="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dirty="0">
                <a:solidFill>
                  <a:srgbClr val="000000"/>
                </a:solidFill>
                <a:latin typeface="Times New Roman" pitchFamily="18"/>
              </a:rPr>
              <a:t> МБДОУ  </a:t>
            </a:r>
            <a:r>
              <a:rPr lang="ru-RU" dirty="0" err="1">
                <a:solidFill>
                  <a:srgbClr val="000000"/>
                </a:solidFill>
                <a:latin typeface="Times New Roman" pitchFamily="18"/>
              </a:rPr>
              <a:t>д</a:t>
            </a:r>
            <a:r>
              <a:rPr lang="ru-RU" dirty="0">
                <a:solidFill>
                  <a:srgbClr val="000000"/>
                </a:solidFill>
                <a:latin typeface="Times New Roman" pitchFamily="18"/>
              </a:rPr>
              <a:t>/с №7</a:t>
            </a:r>
            <a:endParaRPr lang="ru-RU" sz="6000" dirty="0">
              <a:solidFill>
                <a:srgbClr val="FFFFFF"/>
              </a:solidFill>
              <a:latin typeface="Times New Roman" pitchFamily="18"/>
            </a:endParaRPr>
          </a:p>
          <a:p>
            <a:pPr lvl="0" algn="l">
              <a:spcBef>
                <a:spcPts val="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dirty="0">
                <a:solidFill>
                  <a:srgbClr val="000000"/>
                </a:solidFill>
                <a:latin typeface="Times New Roman" pitchFamily="18"/>
              </a:rPr>
              <a:t>группы </a:t>
            </a:r>
            <a:r>
              <a:rPr lang="ru-RU" dirty="0" smtClean="0">
                <a:solidFill>
                  <a:srgbClr val="000000"/>
                </a:solidFill>
                <a:latin typeface="Times New Roman" pitchFamily="18"/>
              </a:rPr>
              <a:t>№5</a:t>
            </a:r>
            <a:endParaRPr lang="ru-RU" sz="6000" dirty="0">
              <a:solidFill>
                <a:srgbClr val="FFFFFF"/>
              </a:solidFill>
              <a:latin typeface="Times New Roman" pitchFamily="18"/>
            </a:endParaRPr>
          </a:p>
          <a:p>
            <a:pPr lvl="0" algn="l">
              <a:spcBef>
                <a:spcPts val="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dirty="0">
                <a:solidFill>
                  <a:srgbClr val="000000"/>
                </a:solidFill>
                <a:latin typeface="Times New Roman" pitchFamily="18"/>
              </a:rPr>
              <a:t>Г. Белореченска</a:t>
            </a:r>
          </a:p>
          <a:p>
            <a:pPr lvl="0" algn="l">
              <a:spcBef>
                <a:spcPts val="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dirty="0" err="1">
                <a:solidFill>
                  <a:srgbClr val="000000"/>
                </a:solidFill>
                <a:latin typeface="Times New Roman" pitchFamily="18"/>
              </a:rPr>
              <a:t>Гизетдинова</a:t>
            </a:r>
            <a:r>
              <a:rPr lang="ru-RU" dirty="0">
                <a:solidFill>
                  <a:srgbClr val="000000"/>
                </a:solidFill>
                <a:latin typeface="Times New Roman" pitchFamily="18"/>
              </a:rPr>
              <a:t> Инна Викторовна</a:t>
            </a:r>
          </a:p>
        </p:txBody>
      </p:sp>
      <p:pic>
        <p:nvPicPr>
          <p:cNvPr id="1026" name="Picture 2" descr="Учёные нашли способ сделать овощи полезне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8568952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ЧТО ГОТОВЯТ ИЗ ОВОЩЕЙ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47675"/>
            <a:ext cx="9753600" cy="7305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ПОДБЕРИ ОВОЩ К СООТВЕТСТВУЮЩЕЙ ФИГУР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47675"/>
            <a:ext cx="9753600" cy="7305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Игра «Один – много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47675"/>
            <a:ext cx="9753600" cy="7305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Пословицы про овощ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47675"/>
            <a:ext cx="9753600" cy="7305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Считалоч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47675"/>
            <a:ext cx="9753600" cy="7305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Скороговор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47675"/>
            <a:ext cx="9753600" cy="7305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БАКЛАЖА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47675"/>
            <a:ext cx="9753600" cy="7305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ПОМИДО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47675"/>
            <a:ext cx="9753600" cy="7305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ЛУ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47675"/>
            <a:ext cx="9753600" cy="7305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КАРТОФЕЛ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47675"/>
            <a:ext cx="9753600" cy="7305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КАПУСТ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47675"/>
            <a:ext cx="9753600" cy="7305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ОГУРЕЦ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47675"/>
            <a:ext cx="9753600" cy="7305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РЕДИ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47675"/>
            <a:ext cx="9753600" cy="7305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ЧТО ЭТО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47675"/>
            <a:ext cx="9753600" cy="7305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</TotalTime>
  <Words>20</Words>
  <Application>Microsoft Office PowerPoint</Application>
  <PresentationFormat>Экран (4:3)</PresentationFormat>
  <Paragraphs>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Муниципальное бюджетное дошкольное образовательное учреждение детский сад общеразвивающего вида № 7 «Ивушка»  города Белореченска  муниципального образования  Белореченский район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Lenovo</cp:lastModifiedBy>
  <cp:revision>2</cp:revision>
  <dcterms:created xsi:type="dcterms:W3CDTF">2020-11-24T18:55:43Z</dcterms:created>
  <dcterms:modified xsi:type="dcterms:W3CDTF">2020-11-25T19:08:26Z</dcterms:modified>
</cp:coreProperties>
</file>